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755967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304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9F84-5A48-4B6A-A215-C893264D0340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848B-F71F-4D92-B25C-E30B44E5B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0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9F84-5A48-4B6A-A215-C893264D0340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848B-F71F-4D92-B25C-E30B44E5B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94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9F84-5A48-4B6A-A215-C893264D0340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848B-F71F-4D92-B25C-E30B44E5B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12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9F84-5A48-4B6A-A215-C893264D0340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848B-F71F-4D92-B25C-E30B44E5B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34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9F84-5A48-4B6A-A215-C893264D0340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848B-F71F-4D92-B25C-E30B44E5B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11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9F84-5A48-4B6A-A215-C893264D0340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848B-F71F-4D92-B25C-E30B44E5B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251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9F84-5A48-4B6A-A215-C893264D0340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848B-F71F-4D92-B25C-E30B44E5B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99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9F84-5A48-4B6A-A215-C893264D0340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848B-F71F-4D92-B25C-E30B44E5B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10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9F84-5A48-4B6A-A215-C893264D0340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848B-F71F-4D92-B25C-E30B44E5B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76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9F84-5A48-4B6A-A215-C893264D0340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848B-F71F-4D92-B25C-E30B44E5B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505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9F84-5A48-4B6A-A215-C893264D0340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848B-F71F-4D92-B25C-E30B44E5B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69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39F84-5A48-4B6A-A215-C893264D0340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9848B-F71F-4D92-B25C-E30B44E5B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944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39699" y="4470401"/>
            <a:ext cx="76993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Ерзиковой</a:t>
            </a:r>
            <a:r>
              <a:rPr lang="ru-RU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Анастасии </a:t>
            </a:r>
            <a:endParaRPr lang="ru-RU" sz="28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воспитаннице МБДОУ «Преображенский </a:t>
            </a:r>
            <a:r>
              <a:rPr lang="ru-RU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детский сад </a:t>
            </a:r>
            <a:r>
              <a:rPr lang="ru-RU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«Малышок»</a:t>
            </a:r>
            <a:endParaRPr lang="ru-RU" sz="24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9779" y="9805480"/>
            <a:ext cx="3638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omic Sans MS" panose="030F0702030302020204" pitchFamily="66" charset="0"/>
              </a:rPr>
              <a:t>Назаровский район</a:t>
            </a:r>
            <a:endParaRPr lang="ru-RU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88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13</Words>
  <Application>Microsoft Office PowerPoint</Application>
  <PresentationFormat>Произвольный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AS-Валентина</cp:lastModifiedBy>
  <cp:revision>39</cp:revision>
  <dcterms:created xsi:type="dcterms:W3CDTF">2022-10-13T11:46:10Z</dcterms:created>
  <dcterms:modified xsi:type="dcterms:W3CDTF">2022-10-19T05:41:28Z</dcterms:modified>
</cp:coreProperties>
</file>